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83" autoAdjust="0"/>
    <p:restoredTop sz="94660"/>
  </p:normalViewPr>
  <p:slideViewPr>
    <p:cSldViewPr snapToGrid="0">
      <p:cViewPr varScale="1">
        <p:scale>
          <a:sx n="79" d="100"/>
          <a:sy n="79" d="100"/>
        </p:scale>
        <p:origin x="90" y="6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9400F1-CC0D-4D5A-9F9B-B81DE74A3132}" type="datetimeFigureOut">
              <a:rPr lang="ru-RU" smtClean="0"/>
              <a:t>21.02.2017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05F236-BA7C-4CB6-B209-B361ACFEE0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17298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D6EC51-1CC4-48DF-B12E-89B1CE712BC3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135126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D6EC51-1CC4-48DF-B12E-89B1CE712BC3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376210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D6EC51-1CC4-48DF-B12E-89B1CE712BC3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009547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D6EC51-1CC4-48DF-B12E-89B1CE712BC3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927571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D6EC51-1CC4-48DF-B12E-89B1CE712BC3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957930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D6EC51-1CC4-48DF-B12E-89B1CE712BC3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37161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baseline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D6EC51-1CC4-48DF-B12E-89B1CE712BC3}" type="slidenum">
              <a:rPr lang="ru-RU" smtClean="0"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700277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D6EC51-1CC4-48DF-B12E-89B1CE712BC3}" type="slidenum">
              <a:rPr lang="ru-RU" smtClean="0"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519204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baseline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D6EC51-1CC4-48DF-B12E-89B1CE712BC3}" type="slidenum">
              <a:rPr lang="ru-RU" smtClean="0"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769017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D6EC51-1CC4-48DF-B12E-89B1CE712BC3}" type="slidenum">
              <a:rPr lang="ru-RU" smtClean="0"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975455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D6EC51-1CC4-48DF-B12E-89B1CE712BC3}" type="slidenum">
              <a:rPr lang="ru-RU" smtClean="0"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08813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D6EC51-1CC4-48DF-B12E-89B1CE712BC3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16270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D6EC51-1CC4-48DF-B12E-89B1CE712BC3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56289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D6EC51-1CC4-48DF-B12E-89B1CE712BC3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95991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D6EC51-1CC4-48DF-B12E-89B1CE712BC3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96433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D6EC51-1CC4-48DF-B12E-89B1CE712BC3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17409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D6EC51-1CC4-48DF-B12E-89B1CE712BC3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784616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D6EC51-1CC4-48DF-B12E-89B1CE712BC3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092528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D6EC51-1CC4-48DF-B12E-89B1CE712BC3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97575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F425A-8AE3-4483-A752-5E9724198A51}" type="datetimeFigureOut">
              <a:rPr lang="ru-RU" smtClean="0"/>
              <a:t>21.02.2017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D3D92-43F5-4EEE-B018-A3A45A3931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18187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F425A-8AE3-4483-A752-5E9724198A51}" type="datetimeFigureOut">
              <a:rPr lang="ru-RU" smtClean="0"/>
              <a:t>21.02.2017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D3D92-43F5-4EEE-B018-A3A45A3931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13478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F425A-8AE3-4483-A752-5E9724198A51}" type="datetimeFigureOut">
              <a:rPr lang="ru-RU" smtClean="0"/>
              <a:t>21.02.2017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D3D92-43F5-4EEE-B018-A3A45A3931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75672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F425A-8AE3-4483-A752-5E9724198A51}" type="datetimeFigureOut">
              <a:rPr lang="ru-RU" smtClean="0"/>
              <a:t>21.02.2017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D3D92-43F5-4EEE-B018-A3A45A3931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47938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F425A-8AE3-4483-A752-5E9724198A51}" type="datetimeFigureOut">
              <a:rPr lang="ru-RU" smtClean="0"/>
              <a:t>21.02.2017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D3D92-43F5-4EEE-B018-A3A45A3931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66432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F425A-8AE3-4483-A752-5E9724198A51}" type="datetimeFigureOut">
              <a:rPr lang="ru-RU" smtClean="0"/>
              <a:t>21.02.2017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D3D92-43F5-4EEE-B018-A3A45A3931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16674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F425A-8AE3-4483-A752-5E9724198A51}" type="datetimeFigureOut">
              <a:rPr lang="ru-RU" smtClean="0"/>
              <a:t>21.02.2017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D3D92-43F5-4EEE-B018-A3A45A3931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9866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F425A-8AE3-4483-A752-5E9724198A51}" type="datetimeFigureOut">
              <a:rPr lang="ru-RU" smtClean="0"/>
              <a:t>21.02.2017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D3D92-43F5-4EEE-B018-A3A45A3931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06751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F425A-8AE3-4483-A752-5E9724198A51}" type="datetimeFigureOut">
              <a:rPr lang="ru-RU" smtClean="0"/>
              <a:t>21.02.2017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D3D92-43F5-4EEE-B018-A3A45A3931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01429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F425A-8AE3-4483-A752-5E9724198A51}" type="datetimeFigureOut">
              <a:rPr lang="ru-RU" smtClean="0"/>
              <a:t>21.02.2017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D3D92-43F5-4EEE-B018-A3A45A3931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47116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F425A-8AE3-4483-A752-5E9724198A51}" type="datetimeFigureOut">
              <a:rPr lang="ru-RU" smtClean="0"/>
              <a:t>21.02.2017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D3D92-43F5-4EEE-B018-A3A45A3931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42353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6F425A-8AE3-4483-A752-5E9724198A51}" type="datetimeFigureOut">
              <a:rPr lang="ru-RU" smtClean="0"/>
              <a:t>21.02.2017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9D3D92-43F5-4EEE-B018-A3A45A3931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04281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26073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Программа, зажигающая светодиоды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81200" y="1600202"/>
            <a:ext cx="8229600" cy="362899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#include &lt;MPS2017F01.h&gt;</a:t>
            </a:r>
          </a:p>
          <a:p>
            <a:pPr marL="0" indent="0">
              <a:buNone/>
            </a:pPr>
            <a:endParaRPr lang="ru-RU" sz="2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de-DE" sz="2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de-DE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de-DE" sz="2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de-DE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 (){</a:t>
            </a:r>
            <a:endParaRPr lang="ru-RU" sz="2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ru-RU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PDA=0</a:t>
            </a:r>
            <a:r>
              <a:rPr lang="en-US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r>
              <a:rPr lang="ru-RU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//</a:t>
            </a:r>
            <a:r>
              <a:rPr lang="ru-RU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настраиваем порт на вывод</a:t>
            </a:r>
            <a:endParaRPr lang="de-DE" sz="2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de-DE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de-DE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A.0=1;</a:t>
            </a:r>
          </a:p>
          <a:p>
            <a:pPr marL="0" indent="0">
              <a:buNone/>
            </a:pPr>
            <a:r>
              <a:rPr lang="en-US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PA.1=1;</a:t>
            </a:r>
            <a:endParaRPr lang="de-DE" sz="2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de-DE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de-DE" sz="2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de-DE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 (1);</a:t>
            </a:r>
          </a:p>
          <a:p>
            <a:pPr marL="0" indent="0">
              <a:buNone/>
            </a:pPr>
            <a:r>
              <a:rPr lang="de-DE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ru-RU" sz="2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6206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Определение нажатия кнопки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#include &lt;MPS2017F01.h&gt;</a:t>
            </a:r>
          </a:p>
          <a:p>
            <a:pPr marL="0" indent="0">
              <a:buNone/>
            </a:pPr>
            <a:endParaRPr lang="ru-RU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de-DE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de-DE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de-DE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de-DE" dirty="0">
                <a:latin typeface="Courier New" panose="02070309020205020404" pitchFamily="49" charset="0"/>
                <a:cs typeface="Courier New" panose="02070309020205020404" pitchFamily="49" charset="0"/>
              </a:rPr>
              <a:t> (){</a:t>
            </a:r>
            <a:endParaRPr lang="ru-RU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ru-RU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PDA=0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r>
              <a:rPr lang="ru-RU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//</a:t>
            </a:r>
            <a:r>
              <a:rPr lang="ru-RU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настраиваем порт на вывод</a:t>
            </a:r>
          </a:p>
          <a:p>
            <a:pPr marL="0" indent="0">
              <a:buNone/>
            </a:pPr>
            <a:r>
              <a:rPr lang="ru-RU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PDD=0xFF; //</a:t>
            </a:r>
            <a:r>
              <a:rPr lang="ru-RU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настраиваем порт на ввод</a:t>
            </a: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PA=0x07;</a:t>
            </a:r>
            <a:endParaRPr lang="ru-RU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ru-RU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 (PD.2==0)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endParaRPr lang="de-DE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de-DE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de-D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PA=0x00;</a:t>
            </a:r>
          </a:p>
          <a:p>
            <a:pPr marL="0" indent="0">
              <a:buNone/>
            </a:pPr>
            <a:r>
              <a:rPr lang="de-D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}</a:t>
            </a:r>
            <a:endParaRPr lang="ru-RU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ru-RU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de-DE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de-D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de-DE" dirty="0">
                <a:latin typeface="Courier New" panose="02070309020205020404" pitchFamily="49" charset="0"/>
                <a:cs typeface="Courier New" panose="02070309020205020404" pitchFamily="49" charset="0"/>
              </a:rPr>
              <a:t>(1);</a:t>
            </a:r>
          </a:p>
          <a:p>
            <a:pPr marL="0" indent="0">
              <a:buNone/>
            </a:pPr>
            <a:r>
              <a:rPr lang="de-DE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ru-RU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2816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Функциональная схема порта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81200" y="1451918"/>
            <a:ext cx="8363272" cy="4963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4885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Параллельные порты микроконтроллеров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PIC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Microchip)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1981200" y="1772817"/>
            <a:ext cx="303468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PORTx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(PORTA, PORTB…)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TRISx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LATx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PIC18)</a:t>
            </a:r>
          </a:p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Биты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PORTA – RA0, RA1…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Биты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TRISA – TRISA0, TRISA1…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Биты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LATA – LATA0, LATA1…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43872" y="1525700"/>
            <a:ext cx="5040560" cy="5319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015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Параллельный порт микроконтроллеров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Atmel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81200" y="1600201"/>
            <a:ext cx="2602632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PORTx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DDRx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PINx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Биты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PORTA – PA0, PA1…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Биты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DDRA – DDRA0, DDR1…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Биты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PINA – PINA0, PINA1…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31130" y="1546910"/>
            <a:ext cx="5379671" cy="53110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3734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Параллельные порты микроконтроллеров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x51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81200" y="1600201"/>
            <a:ext cx="2890664" cy="4525963"/>
          </a:xfrm>
        </p:spPr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Регистр данных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P0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Биты регистра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P0 – P0.0, P0.1…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75920" y="1916832"/>
            <a:ext cx="4590476" cy="3276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9690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Динамический опрос клавиатуры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80573" y="1700809"/>
            <a:ext cx="8630854" cy="37343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7047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Динамический опрос клавиатуры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81200" y="1600200"/>
            <a:ext cx="8229600" cy="4997152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#include &lt;MPS2017F01.h&gt;</a:t>
            </a:r>
          </a:p>
          <a:p>
            <a:pPr marL="0" indent="0">
              <a:buNone/>
            </a:pPr>
            <a:endParaRPr lang="ru-RU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de-DE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de-DE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de-DE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de-DE" dirty="0">
                <a:latin typeface="Courier New" panose="02070309020205020404" pitchFamily="49" charset="0"/>
                <a:cs typeface="Courier New" panose="02070309020205020404" pitchFamily="49" charset="0"/>
              </a:rPr>
              <a:t> (){</a:t>
            </a:r>
            <a:endParaRPr lang="ru-RU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ru-RU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PDA=</a:t>
            </a:r>
            <a:r>
              <a:rPr lang="ru-RU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x0E;</a:t>
            </a:r>
            <a:r>
              <a:rPr lang="ru-RU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//</a:t>
            </a:r>
            <a:r>
              <a:rPr lang="ru-RU" dirty="0">
                <a:latin typeface="Courier New" panose="02070309020205020404" pitchFamily="49" charset="0"/>
                <a:cs typeface="Courier New" panose="02070309020205020404" pitchFamily="49" charset="0"/>
              </a:rPr>
              <a:t>настраиваем </a:t>
            </a:r>
            <a:r>
              <a:rPr lang="ru-RU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необходимые биты </a:t>
            </a:r>
          </a:p>
          <a:p>
            <a:pPr marL="0" indent="0">
              <a:buNone/>
            </a:pPr>
            <a:r>
              <a:rPr lang="ru-RU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ru-RU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//</a:t>
            </a:r>
            <a:r>
              <a:rPr lang="ru-RU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порта </a:t>
            </a:r>
            <a:r>
              <a:rPr lang="ru-RU" dirty="0">
                <a:latin typeface="Courier New" panose="02070309020205020404" pitchFamily="49" charset="0"/>
                <a:cs typeface="Courier New" panose="02070309020205020404" pitchFamily="49" charset="0"/>
              </a:rPr>
              <a:t>на </a:t>
            </a:r>
            <a:r>
              <a:rPr lang="ru-RU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ввод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ru-RU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b00001110)</a:t>
            </a:r>
            <a:endParaRPr lang="ru-RU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ru-RU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PDC=0x00;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//</a:t>
            </a:r>
            <a:r>
              <a:rPr lang="ru-RU" dirty="0">
                <a:latin typeface="Courier New" panose="02070309020205020404" pitchFamily="49" charset="0"/>
                <a:cs typeface="Courier New" panose="02070309020205020404" pitchFamily="49" charset="0"/>
              </a:rPr>
              <a:t>настраиваем порт на </a:t>
            </a:r>
            <a:r>
              <a:rPr lang="ru-RU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вывод</a:t>
            </a: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ru-RU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while (1){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PC.0=0;</a:t>
            </a:r>
            <a:endParaRPr lang="ru-RU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ru-RU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if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PA.4==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)//</a:t>
            </a:r>
            <a:r>
              <a:rPr lang="ru-RU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если кнопка нажата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{</a:t>
            </a:r>
            <a:endParaRPr lang="de-DE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de-DE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de-D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//</a:t>
            </a:r>
            <a:r>
              <a:rPr lang="ru-RU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… выполняем какие-то действия</a:t>
            </a:r>
            <a:endParaRPr lang="de-DE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de-DE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de-D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}</a:t>
            </a:r>
            <a:endParaRPr lang="ru-RU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ru-RU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de-DE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r>
              <a:rPr lang="de-DE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ru-RU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4915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Динамическая индикация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27648" y="1268761"/>
            <a:ext cx="5912214" cy="52166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1797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Динамическая индикация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81200" y="1600201"/>
            <a:ext cx="6851104" cy="4525963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#include &lt;MPS2017F01.h&gt;</a:t>
            </a:r>
          </a:p>
          <a:p>
            <a:pPr marL="0" indent="0">
              <a:buNone/>
            </a:pPr>
            <a:endParaRPr lang="ru-RU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de-DE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de-DE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de-DE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de-DE" dirty="0">
                <a:latin typeface="Courier New" panose="02070309020205020404" pitchFamily="49" charset="0"/>
                <a:cs typeface="Courier New" panose="02070309020205020404" pitchFamily="49" charset="0"/>
              </a:rPr>
              <a:t> (){</a:t>
            </a:r>
            <a:endParaRPr lang="ru-RU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ru-RU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PDB=0x00;</a:t>
            </a:r>
            <a:r>
              <a:rPr lang="ru-RU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//</a:t>
            </a:r>
            <a:r>
              <a:rPr lang="ru-RU" dirty="0">
                <a:latin typeface="Courier New" panose="02070309020205020404" pitchFamily="49" charset="0"/>
                <a:cs typeface="Courier New" panose="02070309020205020404" pitchFamily="49" charset="0"/>
              </a:rPr>
              <a:t>настраиваем порт на вывод</a:t>
            </a:r>
          </a:p>
          <a:p>
            <a:pPr marL="0" indent="0">
              <a:buNone/>
            </a:pPr>
            <a:r>
              <a:rPr lang="ru-RU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PDD=0x0</a:t>
            </a:r>
            <a:r>
              <a:rPr lang="ru-RU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//</a:t>
            </a:r>
            <a:r>
              <a:rPr lang="ru-RU" dirty="0">
                <a:latin typeface="Courier New" panose="02070309020205020404" pitchFamily="49" charset="0"/>
                <a:cs typeface="Courier New" panose="02070309020205020404" pitchFamily="49" charset="0"/>
              </a:rPr>
              <a:t>настраиваем порт на </a:t>
            </a:r>
            <a:r>
              <a:rPr lang="ru-RU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ввод</a:t>
            </a:r>
            <a:endParaRPr lang="ru-RU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ru-RU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de-DE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de-D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de-DE" dirty="0">
                <a:latin typeface="Courier New" panose="02070309020205020404" pitchFamily="49" charset="0"/>
                <a:cs typeface="Courier New" panose="02070309020205020404" pitchFamily="49" charset="0"/>
              </a:rPr>
              <a:t>(1</a:t>
            </a:r>
            <a:r>
              <a:rPr lang="de-D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){</a:t>
            </a:r>
          </a:p>
          <a:p>
            <a:pPr marL="0" indent="0">
              <a:buNone/>
            </a:pPr>
            <a:r>
              <a:rPr lang="de-DE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de-D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PD.0=</a:t>
            </a:r>
            <a:r>
              <a:rPr lang="ru-RU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de-D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 //</a:t>
            </a:r>
            <a:r>
              <a:rPr lang="ru-RU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выбираем первый индикатор</a:t>
            </a:r>
            <a:endParaRPr lang="de-DE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de-DE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de-D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PD.1=</a:t>
            </a:r>
            <a:r>
              <a:rPr lang="ru-RU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de-D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de-DE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de-D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PB=0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x06</a:t>
            </a:r>
            <a:r>
              <a:rPr lang="de-D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ru-RU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de-DE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de-D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de-DE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de-D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(i=0;i&lt;10;i++);</a:t>
            </a:r>
            <a:r>
              <a:rPr lang="ru-RU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//</a:t>
            </a:r>
            <a:r>
              <a:rPr lang="ru-RU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задержка</a:t>
            </a:r>
          </a:p>
          <a:p>
            <a:pPr marL="0" indent="0">
              <a:buNone/>
            </a:pPr>
            <a:r>
              <a:rPr lang="ru-RU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de-D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PD.0=0</a:t>
            </a:r>
            <a:r>
              <a:rPr lang="de-DE" dirty="0">
                <a:latin typeface="Courier New" panose="02070309020205020404" pitchFamily="49" charset="0"/>
                <a:cs typeface="Courier New" panose="02070309020205020404" pitchFamily="49" charset="0"/>
              </a:rPr>
              <a:t>; //</a:t>
            </a:r>
            <a:r>
              <a:rPr lang="ru-RU" dirty="0">
                <a:latin typeface="Courier New" panose="02070309020205020404" pitchFamily="49" charset="0"/>
                <a:cs typeface="Courier New" panose="02070309020205020404" pitchFamily="49" charset="0"/>
              </a:rPr>
              <a:t>выбираем </a:t>
            </a:r>
            <a:r>
              <a:rPr lang="ru-RU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второй индикатор</a:t>
            </a:r>
            <a:endParaRPr lang="de-DE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de-DE" dirty="0">
                <a:latin typeface="Courier New" panose="02070309020205020404" pitchFamily="49" charset="0"/>
                <a:cs typeface="Courier New" panose="02070309020205020404" pitchFamily="49" charset="0"/>
              </a:rPr>
              <a:t>		PD.1=1</a:t>
            </a:r>
            <a:r>
              <a:rPr lang="de-D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ru-RU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ru-RU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ru-RU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PB=0x07;</a:t>
            </a:r>
          </a:p>
          <a:p>
            <a:pPr marL="0" indent="0">
              <a:buNone/>
            </a:pPr>
            <a:r>
              <a:rPr lang="de-D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de-DE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de-D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de-DE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de-D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i=0;i&lt;10;i++);</a:t>
            </a:r>
            <a:r>
              <a:rPr lang="ru-RU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//</a:t>
            </a:r>
            <a:r>
              <a:rPr lang="ru-RU" dirty="0">
                <a:latin typeface="Courier New" panose="02070309020205020404" pitchFamily="49" charset="0"/>
                <a:cs typeface="Courier New" panose="02070309020205020404" pitchFamily="49" charset="0"/>
              </a:rPr>
              <a:t>задержка</a:t>
            </a:r>
            <a:endParaRPr lang="de-DE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de-D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}</a:t>
            </a:r>
            <a:endParaRPr lang="de-DE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de-DE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ru-RU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0812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Тема 3.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рограммирование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микроконтроллера на языке С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0979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Замечания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стенда Классик-1 установить бит </a:t>
            </a:r>
            <a:r>
              <a:rPr lang="de-DE" dirty="0">
                <a:latin typeface="Times New Roman" panose="02020603050405020304" pitchFamily="18" charset="0"/>
                <a:cs typeface="Times New Roman" panose="02020603050405020304" pitchFamily="18" charset="0"/>
              </a:rPr>
              <a:t>PCA0MD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0 (для отключения сторожевого таймера)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тех, у кого микроконтроллер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ы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PIC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Robopica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SDK-5.0)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напомнить мне про сторожевой таймер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6129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Обобщенная структурная схема микроконтроллера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0041" y="1431351"/>
            <a:ext cx="7331919" cy="52370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87871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Карта регистров специальных функций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65536" y="1438421"/>
            <a:ext cx="7660928" cy="5166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8952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Микроконтроллер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81200" y="1600201"/>
            <a:ext cx="2746648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MPS2017F1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порта ввода/вывода (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PA, PB, PC,PD)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таймера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UART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ЦАП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АЦП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I2C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87889" y="1443713"/>
            <a:ext cx="5400675" cy="5267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7896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Параллельные Порты ввода/вывода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8629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Регистры порта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000703" y="1268760"/>
            <a:ext cx="8229600" cy="2404864"/>
          </a:xfrm>
        </p:spPr>
        <p:txBody>
          <a:bodyPr/>
          <a:lstStyle/>
          <a:p>
            <a:pPr marL="0" indent="0">
              <a:buNone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Регистр данных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PA, PB, PC, PD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Регистр направления порта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PDA, PDB, PDC,PDD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15066" y="3789040"/>
            <a:ext cx="7000875" cy="2000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6937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Подключение светодиодов к порту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83758" y="1268760"/>
            <a:ext cx="7893893" cy="49808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7258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Программа, зажигающая светодиоды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#include &lt;MPS2017F01.h&gt;</a:t>
            </a:r>
          </a:p>
          <a:p>
            <a:pPr marL="0" indent="0">
              <a:buNone/>
            </a:pPr>
            <a:endParaRPr lang="ru-RU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de-DE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de-D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de-DE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de-D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de-D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(){</a:t>
            </a:r>
            <a:endParaRPr lang="ru-RU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ru-RU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PDA=0;</a:t>
            </a:r>
            <a:endParaRPr lang="ru-RU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ru-RU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//</a:t>
            </a:r>
            <a:r>
              <a:rPr lang="ru-RU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настраиваем порт на </a:t>
            </a:r>
            <a:r>
              <a:rPr lang="ru-RU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вывод</a:t>
            </a:r>
            <a:endParaRPr lang="de-DE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de-D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	PA=0x03</a:t>
            </a:r>
            <a:r>
              <a:rPr lang="de-D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ru-RU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ru-RU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//</a:t>
            </a:r>
            <a:r>
              <a:rPr lang="ru-RU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записываем в порт биты 00000011</a:t>
            </a:r>
            <a:endParaRPr lang="de-DE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de-D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de-DE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de-D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(1);</a:t>
            </a:r>
          </a:p>
          <a:p>
            <a:pPr marL="0" indent="0">
              <a:buNone/>
            </a:pPr>
            <a:r>
              <a:rPr lang="de-D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ru-RU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ru-RU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1678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259</Words>
  <Application>Microsoft Office PowerPoint</Application>
  <PresentationFormat>Широкоэкранный</PresentationFormat>
  <Paragraphs>125</Paragraphs>
  <Slides>20</Slides>
  <Notes>19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6" baseType="lpstr">
      <vt:lpstr>Arial</vt:lpstr>
      <vt:lpstr>Calibri</vt:lpstr>
      <vt:lpstr>Calibri Light</vt:lpstr>
      <vt:lpstr>Courier New</vt:lpstr>
      <vt:lpstr>Times New Roman</vt:lpstr>
      <vt:lpstr>Тема Office</vt:lpstr>
      <vt:lpstr>Презентация PowerPoint</vt:lpstr>
      <vt:lpstr>Тема 3. Программирование микроконтроллера на языке С</vt:lpstr>
      <vt:lpstr>Обобщенная структурная схема микроконтроллера</vt:lpstr>
      <vt:lpstr>Карта регистров специальных функций</vt:lpstr>
      <vt:lpstr>Микроконтроллер</vt:lpstr>
      <vt:lpstr>Параллельные Порты ввода/вывода</vt:lpstr>
      <vt:lpstr>Регистры порта</vt:lpstr>
      <vt:lpstr>Подключение светодиодов к порту</vt:lpstr>
      <vt:lpstr>Программа, зажигающая светодиоды</vt:lpstr>
      <vt:lpstr>Программа, зажигающая светодиоды</vt:lpstr>
      <vt:lpstr>Определение нажатия кнопки</vt:lpstr>
      <vt:lpstr>Функциональная схема порта</vt:lpstr>
      <vt:lpstr>Параллельные порты микроконтроллеров PIC (Microchip)</vt:lpstr>
      <vt:lpstr>Параллельный порт микроконтроллеров Atmel</vt:lpstr>
      <vt:lpstr>Параллельные порты микроконтроллеров x51</vt:lpstr>
      <vt:lpstr>Динамический опрос клавиатуры</vt:lpstr>
      <vt:lpstr>Динамический опрос клавиатуры</vt:lpstr>
      <vt:lpstr>Динамическая индикация</vt:lpstr>
      <vt:lpstr>Динамическая индикация</vt:lpstr>
      <vt:lpstr>Замечания</vt:lpstr>
    </vt:vector>
  </TitlesOfParts>
  <Company>SibSUTIS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shura</dc:creator>
  <cp:lastModifiedBy>shura</cp:lastModifiedBy>
  <cp:revision>3</cp:revision>
  <dcterms:created xsi:type="dcterms:W3CDTF">2017-02-21T10:27:41Z</dcterms:created>
  <dcterms:modified xsi:type="dcterms:W3CDTF">2017-02-21T10:28:31Z</dcterms:modified>
</cp:coreProperties>
</file>