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7" r:id="rId2"/>
    <p:sldId id="312" r:id="rId3"/>
    <p:sldId id="313" r:id="rId4"/>
    <p:sldId id="314" r:id="rId5"/>
    <p:sldId id="315" r:id="rId6"/>
    <p:sldId id="316" r:id="rId7"/>
    <p:sldId id="317" r:id="rId8"/>
    <p:sldId id="318" r:id="rId9"/>
    <p:sldId id="319" r:id="rId10"/>
    <p:sldId id="298" r:id="rId11"/>
    <p:sldId id="310" r:id="rId12"/>
    <p:sldId id="309" r:id="rId13"/>
    <p:sldId id="308" r:id="rId14"/>
    <p:sldId id="307" r:id="rId15"/>
    <p:sldId id="306" r:id="rId16"/>
    <p:sldId id="303" r:id="rId17"/>
    <p:sldId id="305" r:id="rId18"/>
    <p:sldId id="304" r:id="rId19"/>
    <p:sldId id="311" r:id="rId20"/>
    <p:sldId id="296" r:id="rId21"/>
    <p:sldId id="299" r:id="rId22"/>
    <p:sldId id="300" r:id="rId23"/>
    <p:sldId id="301" r:id="rId24"/>
    <p:sldId id="302" r:id="rId25"/>
    <p:sldId id="323" r:id="rId26"/>
    <p:sldId id="321" r:id="rId27"/>
    <p:sldId id="320" r:id="rId28"/>
    <p:sldId id="322" r:id="rId2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8F0974E9-5A06-4754-AAFF-E9305A2C3ED4}">
          <p14:sldIdLst/>
        </p14:section>
        <p14:section name="Раздел без заголовка" id="{AC60B2FF-0202-4CE0-A71A-143A9207F82D}">
          <p14:sldIdLst/>
        </p14:section>
        <p14:section name="Лекция 3" id="{EE29F628-E022-45D7-A147-4DE4DD41F7FA}">
          <p14:sldIdLst>
            <p14:sldId id="297"/>
            <p14:sldId id="312"/>
            <p14:sldId id="313"/>
            <p14:sldId id="314"/>
            <p14:sldId id="315"/>
            <p14:sldId id="316"/>
            <p14:sldId id="317"/>
            <p14:sldId id="318"/>
            <p14:sldId id="319"/>
            <p14:sldId id="298"/>
            <p14:sldId id="310"/>
            <p14:sldId id="309"/>
            <p14:sldId id="308"/>
            <p14:sldId id="307"/>
            <p14:sldId id="306"/>
            <p14:sldId id="303"/>
            <p14:sldId id="305"/>
            <p14:sldId id="304"/>
            <p14:sldId id="311"/>
            <p14:sldId id="296"/>
            <p14:sldId id="299"/>
            <p14:sldId id="300"/>
            <p14:sldId id="301"/>
            <p14:sldId id="302"/>
            <p14:sldId id="323"/>
            <p14:sldId id="321"/>
            <p14:sldId id="320"/>
            <p14:sldId id="32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90" y="4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FC4506E-EAF0-45A1-B26A-61E33316D5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AE391733-6A18-43BC-8E4B-080CB98ECA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89CEDB96-16F2-4909-BFAB-B6A0B6D4A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A1C86-4970-4373-B602-2619DE27757E}" type="datetimeFigureOut">
              <a:rPr lang="ru-RU" smtClean="0"/>
              <a:t>01.10.2019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F135986-7AC4-4268-849C-636938EEAA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243DA1C6-4C64-428B-B719-5984195667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DC1E3-9BF9-4716-AD55-4B1780602D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2515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CB1E1A9-7E85-4370-897C-7CFF9E10D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781E693A-3642-443F-9D42-0A48E43841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DDB889C3-85F7-45DF-93CD-27E217C179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A1C86-4970-4373-B602-2619DE27757E}" type="datetimeFigureOut">
              <a:rPr lang="ru-RU" smtClean="0"/>
              <a:t>01.10.2019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55E06A28-046F-40C1-A927-D81758C2F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F71E49DE-AA67-422A-805D-542B20504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DC1E3-9BF9-4716-AD55-4B1780602D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6717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D9307AE5-9F05-44C7-88B7-127BC8FEE1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F87487FE-280E-4A59-A99C-1749858889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9C6DB83B-2C80-441A-AF36-ACDF111FD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A1C86-4970-4373-B602-2619DE27757E}" type="datetimeFigureOut">
              <a:rPr lang="ru-RU" smtClean="0"/>
              <a:t>01.10.2019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5FC90AD4-5E1E-4931-8A91-72B2A0183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7DC9DCA1-6EA0-465E-9AB6-861CCD0B5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DC1E3-9BF9-4716-AD55-4B1780602D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8380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27925A8-BF58-472C-A690-9291AA1ADD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93039F51-21C5-4ED4-89D9-02F9DE7468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9DC869CB-07C2-4A21-A931-ED2215BD95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A1C86-4970-4373-B602-2619DE27757E}" type="datetimeFigureOut">
              <a:rPr lang="ru-RU" smtClean="0"/>
              <a:t>01.10.2019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3CA0EC55-7819-4832-9B34-295688404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BB8D8397-1586-4480-BEF4-DAD9AB05C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DC1E3-9BF9-4716-AD55-4B1780602D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9269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560FC87-0926-4858-965C-4F8713E30D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4758C837-EDD1-4447-BBC4-1A39E60E90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2A3D86C0-C24D-4874-8EEC-CF0B950B3D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A1C86-4970-4373-B602-2619DE27757E}" type="datetimeFigureOut">
              <a:rPr lang="ru-RU" smtClean="0"/>
              <a:t>01.10.2019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E69E0386-9B20-41A9-B977-4B6E0E8FE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7B024596-34ED-416B-A294-C8C561862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DC1E3-9BF9-4716-AD55-4B1780602D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0259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4FDEA20-0310-443B-BE57-22C321BA3E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538A3C1A-F76D-4C6E-98EB-2E59247099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938A690E-6206-4EA2-AB33-1C0FD58DB7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DFFBFA4B-1B60-47AA-918B-44D9A5B7A8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A1C86-4970-4373-B602-2619DE27757E}" type="datetimeFigureOut">
              <a:rPr lang="ru-RU" smtClean="0"/>
              <a:t>01.10.2019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D7E26003-EC38-4AA3-A8D2-A4A45CEC6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AA60834C-01F1-47C2-AB15-075B3270A2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DC1E3-9BF9-4716-AD55-4B1780602D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5533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DFF9563-A2C0-49A0-B58F-F1B3B71838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7D43EAFF-636F-4E87-B74A-0B89902DA9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FDBE889C-BAFE-43AB-8B13-9D96285591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F78EB99C-263F-4784-A7E5-60B9C148D6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0FA78BDE-2E5C-49CE-970A-B25F73D5AD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C5D29C80-946A-4E55-9DA7-7A2F9C0812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A1C86-4970-4373-B602-2619DE27757E}" type="datetimeFigureOut">
              <a:rPr lang="ru-RU" smtClean="0"/>
              <a:t>01.10.2019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EB33C462-F6C9-49E9-9D64-9DDAA6D73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5F3539E5-D29E-4583-AEE3-DACBB291B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DC1E3-9BF9-4716-AD55-4B1780602D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0432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4BD9167-07C4-4408-8D1F-F2399EF7D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8D8C07D8-D686-4C68-A92B-801CAFB517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A1C86-4970-4373-B602-2619DE27757E}" type="datetimeFigureOut">
              <a:rPr lang="ru-RU" smtClean="0"/>
              <a:t>01.10.2019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A722E23D-08B2-4C02-B522-10A7F346C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56BDADB7-14F7-4604-8A86-F3BC8C70D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DC1E3-9BF9-4716-AD55-4B1780602D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7681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BABDB50A-01CF-4735-AFBC-EBC46AC0FA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A1C86-4970-4373-B602-2619DE27757E}" type="datetimeFigureOut">
              <a:rPr lang="ru-RU" smtClean="0"/>
              <a:t>01.10.2019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D6EFEE5B-C664-49FB-B9A3-10A96EB957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48E90E31-D1D1-48B6-8E01-C7B4A21C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DC1E3-9BF9-4716-AD55-4B1780602D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9658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9E93941-3648-4E5A-AC66-79F56AF67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DD479D3-CDB5-4C31-98D4-F4653E104B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D2320BBA-8EC4-45F1-ACBB-96EA34BB00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F0DBF63B-20BF-41CD-8CBA-D9B2EB806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A1C86-4970-4373-B602-2619DE27757E}" type="datetimeFigureOut">
              <a:rPr lang="ru-RU" smtClean="0"/>
              <a:t>01.10.2019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092CB10C-1D2F-410E-B3EB-C64B816377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9E18526F-69D3-44B1-B11A-EB5E488B9F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DC1E3-9BF9-4716-AD55-4B1780602D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2257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421CEFF-8A88-4D3D-84F5-FA79C76692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45A5DDCD-307C-4872-8A23-BC6E67AD0F9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47DEEF57-74E2-4075-B08A-85E8A303CE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2CA9692D-6F18-4844-BBBC-DF8385DC3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A1C86-4970-4373-B602-2619DE27757E}" type="datetimeFigureOut">
              <a:rPr lang="ru-RU" smtClean="0"/>
              <a:t>01.10.2019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B73171AF-9155-4127-8332-6D43533EEB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A040AF6C-DD91-4DC0-B38D-2077256BEB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DC1E3-9BF9-4716-AD55-4B1780602D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0516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450AF67-FF78-405F-BA82-7EBEBDC623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572DE63C-B3A5-4068-9ADF-6904E69F1B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113D5934-15CE-4C94-94C7-1BF6184EF0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1A1C86-4970-4373-B602-2619DE27757E}" type="datetimeFigureOut">
              <a:rPr lang="ru-RU" smtClean="0"/>
              <a:t>01.10.2019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C3AA3705-3F95-497C-9DA1-A1E2D4771C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BF9AA0F5-F757-4B96-889C-94B34F9FFF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2DC1E3-9BF9-4716-AD55-4B1780602D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0053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C7015BD-1100-4681-9C03-E3D4F367571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Схемотехника</a:t>
            </a:r>
            <a:br>
              <a:rPr lang="ru-RU" dirty="0"/>
            </a:br>
            <a:r>
              <a:rPr lang="ru-RU" sz="4000" dirty="0"/>
              <a:t>(углубленный курс)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30506F06-E7B2-492E-AC35-A4A9FEAD14B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  <a:p>
            <a:r>
              <a:rPr lang="ru-RU" dirty="0"/>
              <a:t>Лекция №3</a:t>
            </a:r>
          </a:p>
        </p:txBody>
      </p:sp>
    </p:spTree>
    <p:extLst>
      <p:ext uri="{BB962C8B-B14F-4D97-AF65-F5344CB8AC3E}">
        <p14:creationId xmlns:p14="http://schemas.microsoft.com/office/powerpoint/2010/main" val="2758510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FF3E610-8939-412B-8A03-0898842971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2861" y="365125"/>
            <a:ext cx="11611993" cy="1325563"/>
          </a:xfrm>
        </p:spPr>
        <p:txBody>
          <a:bodyPr/>
          <a:lstStyle/>
          <a:p>
            <a:r>
              <a:rPr lang="ru-RU" dirty="0"/>
              <a:t>Блокирующие и неблокирующие присваивания </a:t>
            </a:r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xmlns="" id="{13F317E3-CE32-4CAA-891A-37F26330506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06283" y="2083962"/>
            <a:ext cx="8962834" cy="615200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CADB2337-6D83-48BB-AC59-CBD6187C43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6283" y="3254764"/>
            <a:ext cx="8957567" cy="639827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C4093D13-3700-412F-AD43-87BA965FA4E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11550" y="4362859"/>
            <a:ext cx="8952300" cy="915455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068EC1AF-F6BC-4EFB-9399-DB558625055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11550" y="5684737"/>
            <a:ext cx="8957567" cy="607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62641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541E9FB-B5BB-49D2-AD99-0E83104FE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Счетчик</a:t>
            </a:r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xmlns="" id="{966E533D-6D60-460A-A447-72E499D8CD9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690688"/>
            <a:ext cx="6759313" cy="4806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8158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7DA0FBB-1216-4D3A-843A-83EC41130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Входные и выходные сигналы</a:t>
            </a:r>
          </a:p>
        </p:txBody>
      </p:sp>
      <p:pic>
        <p:nvPicPr>
          <p:cNvPr id="7" name="Объект 6">
            <a:extLst>
              <a:ext uri="{FF2B5EF4-FFF2-40B4-BE49-F238E27FC236}">
                <a16:creationId xmlns:a16="http://schemas.microsoft.com/office/drawing/2014/main" xmlns="" id="{D936C381-8D46-4985-A5CC-263564A6770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686777"/>
            <a:ext cx="6759315" cy="480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29932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C7CE7F4-CAFC-4D3A-9950-12A5A31DEA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Регистр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xmlns="" id="{07CA99B6-740C-425F-A8AC-D45BF094AF2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689201"/>
            <a:ext cx="6755907" cy="4803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55933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5EEA9B2-046B-429E-A535-383716D822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Выходная комбинационная логика</a:t>
            </a:r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xmlns="" id="{3EA3F058-21C1-40DA-AACF-B8FE5C74489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695513"/>
            <a:ext cx="6747029" cy="4797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97642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9336A5A-8AEC-499E-927B-D323605BDC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Последовательная логика</a:t>
            </a:r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xmlns="" id="{0BC0CCFD-44FE-47AD-BE13-95C3725FB7A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690688"/>
            <a:ext cx="6750437" cy="4799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88794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3A38447-A6FF-42A0-B0CB-31377D1C9D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Сигнал сброса</a:t>
            </a:r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xmlns="" id="{DC9D3677-71B0-48B7-BF65-AED14683484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690688"/>
            <a:ext cx="6747029" cy="4797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91675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D494013-C7AA-4CA2-B865-9787A5A7A0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Счет до нуля</a:t>
            </a:r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xmlns="" id="{8D342232-135F-4D35-AF63-373A0D0D47F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690688"/>
            <a:ext cx="6755907" cy="4803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80312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AD800D0-2B06-4A25-AA83-A68B294312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Установка</a:t>
            </a:r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xmlns="" id="{72E0C1FB-4407-48AA-9DFA-8CA8C532791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690688"/>
            <a:ext cx="6753815" cy="4802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9918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CE1A27B-3192-41C5-ACCF-7E67D7E635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RTL Viewer</a:t>
            </a:r>
            <a:endParaRPr lang="ru-RU" dirty="0"/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xmlns="" id="{4946A9D8-DC9E-4479-800B-2DC2C0B67DA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26620" y="1979721"/>
            <a:ext cx="9938759" cy="4252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38087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BAEC2D7-D27E-4D1D-8629-A54FC3644D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Сумматор</a:t>
            </a:r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xmlns="" id="{9FC318D3-07C8-42EB-8EB6-0D98B212C78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01802" y="2114550"/>
            <a:ext cx="2105025" cy="1314450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96BB9720-DF48-42F3-B011-382D284554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1802" y="3651867"/>
            <a:ext cx="2381250" cy="2324100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322C427A-126A-4C39-9D1C-CA20276302D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29050" y="3145746"/>
            <a:ext cx="7524750" cy="1543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39733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BE04EC7-8FB2-4262-A7FD-C48699DDB4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ru-RU" dirty="0"/>
              <a:t>Автомат Мура(</a:t>
            </a:r>
            <a:r>
              <a:rPr lang="en-US" dirty="0"/>
              <a:t>a)</a:t>
            </a:r>
            <a:r>
              <a:rPr lang="ru-RU" dirty="0"/>
              <a:t> и автомат Мили</a:t>
            </a:r>
            <a:r>
              <a:rPr lang="en-US" dirty="0"/>
              <a:t>(b)</a:t>
            </a:r>
            <a:endParaRPr lang="ru-RU" dirty="0"/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xmlns="" id="{E9DDD456-4F47-4CF2-AB20-D6FE38CE234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37678" y="1470734"/>
            <a:ext cx="8565012" cy="5089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47128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541F978-399C-46BB-A6C7-854AC660E2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КА: перечисление состояний и переключение состояний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xmlns="" id="{04EC957C-8CAA-406E-AA50-FCECFA9A1E4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01796" y="4374187"/>
            <a:ext cx="5588678" cy="985372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BC3B5EA7-3B45-4938-BA7A-B03B495588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1796" y="2745897"/>
            <a:ext cx="10188408" cy="683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46616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504CF46-C474-466C-B702-D5F521D3E8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КА: комбинационная логика </a:t>
            </a:r>
          </a:p>
        </p:txBody>
      </p:sp>
      <p:pic>
        <p:nvPicPr>
          <p:cNvPr id="7" name="Объект 6">
            <a:extLst>
              <a:ext uri="{FF2B5EF4-FFF2-40B4-BE49-F238E27FC236}">
                <a16:creationId xmlns:a16="http://schemas.microsoft.com/office/drawing/2014/main" xmlns="" id="{73FA0A8E-9289-4E1B-A6CB-6FE51B02D2D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690688"/>
            <a:ext cx="9440984" cy="3657600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4707C490-E346-428D-99CD-3212778ADF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199" y="5743853"/>
            <a:ext cx="7395815" cy="351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73926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CE60D6E-30DB-4174-9DE5-0A88A65F94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RTL Viewer</a:t>
            </a:r>
            <a:endParaRPr lang="ru-RU" dirty="0"/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xmlns="" id="{3BD1EA75-0C4C-4BB1-A34C-88A246BD054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50017" y="2272683"/>
            <a:ext cx="9401033" cy="3497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99645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933D845-69BC-437B-8528-BF0B2F27CF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 Machine Viewer</a:t>
            </a:r>
            <a:endParaRPr lang="ru-RU" dirty="0"/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xmlns="" id="{13659953-22D7-4B03-B297-99FE070AAF0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63302" y="1467174"/>
            <a:ext cx="6640496" cy="4902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880302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D9E41EB-15FF-47ED-B387-B9FD35AA9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Матрицы памяти</a:t>
            </a:r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xmlns="" id="{F2CE8049-7FDA-4715-8B4E-BCC8C1CC2E3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81288" y="2920206"/>
            <a:ext cx="3212654" cy="2406840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5F945090-5D57-4F73-B0BF-DDAC2CAF88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06176" y="2671424"/>
            <a:ext cx="2974066" cy="2387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39734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CE28588-C385-4D07-8AE4-00F5FBE2F0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ПЗУ</a:t>
            </a:r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xmlns="" id="{FE48BC1E-47B6-46EC-89CE-83C7045AD7C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874672"/>
            <a:ext cx="6113974" cy="4197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031949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F08A380-BC6D-4A37-AFE1-920DEBE781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ОЗУ</a:t>
            </a:r>
          </a:p>
        </p:txBody>
      </p:sp>
      <p:pic>
        <p:nvPicPr>
          <p:cNvPr id="10" name="Объект 9">
            <a:extLst>
              <a:ext uri="{FF2B5EF4-FFF2-40B4-BE49-F238E27FC236}">
                <a16:creationId xmlns:a16="http://schemas.microsoft.com/office/drawing/2014/main" xmlns="" id="{FEDFD11D-E860-4754-A7C4-74244E3E41D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199" y="1690688"/>
            <a:ext cx="5491579" cy="4373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830112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AA50C54-F409-436D-85FE-5A8203119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Файл регистров</a:t>
            </a:r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xmlns="" id="{28900173-133F-4BD6-A266-B7067C5D2F8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805210"/>
            <a:ext cx="5486806" cy="4258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31583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84483AC-F815-4A76-B8A5-9B0B233A5D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Вычитание</a:t>
            </a:r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xmlns="" id="{72F37D12-1217-4013-AB39-6A511D0CD0C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02095" y="2275239"/>
            <a:ext cx="2348468" cy="3458984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F4CC5F4A-173B-48E3-9032-53FA441AD9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55828" y="3429000"/>
            <a:ext cx="2976666" cy="604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0935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803FE10-60DC-4802-9D6E-9236CC9498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Компаратор</a:t>
            </a:r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xmlns="" id="{42FA4DFF-F599-4D58-A952-05EA8B3660B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83402" y="1962413"/>
            <a:ext cx="6711518" cy="3895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85787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DD7640B-1A97-49AC-8E0B-6B623C862F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Компаратор величины</a:t>
            </a:r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xmlns="" id="{339B6AEE-0AC8-4AB1-828F-B5984FB5D49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42190" y="1832706"/>
            <a:ext cx="2059620" cy="3651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42835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422AD92-6D9D-4C75-8489-8756DD2D8E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АЛУ</a:t>
            </a:r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xmlns="" id="{8230DFE4-83A8-4E9C-A87F-8070ABC31BF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682070"/>
            <a:ext cx="2220930" cy="2329933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04932A6C-4095-4C4C-8C8B-4A40155473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6309" y="1014412"/>
            <a:ext cx="3581400" cy="4829175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438F3FB6-E633-4C98-8A37-EA859CBC0F2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3438" y="1954478"/>
            <a:ext cx="628650" cy="3057525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07B15069-B343-49AD-B2BC-A16DE5F28AC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32088" y="1954477"/>
            <a:ext cx="1133475" cy="3057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48237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AECA8E2-84B6-47F6-AB85-8179A4679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Логический сдвиг</a:t>
            </a:r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xmlns="" id="{9B3D5DC5-E19C-49B3-AC4C-EC99388AFB7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88086" y="2885204"/>
            <a:ext cx="3593960" cy="1970881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02922200-C4FB-45F0-A0D3-9EE65AE471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91782" y="595204"/>
            <a:ext cx="2815193" cy="5667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7170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20BA227-E100-48AB-92F6-8605772790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N-</a:t>
            </a:r>
            <a:r>
              <a:rPr lang="ru-RU" dirty="0"/>
              <a:t>битный счетчик </a:t>
            </a:r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xmlns="" id="{08357AD2-67FA-4909-B2A4-33CD9A4CFE3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68421" y="2394929"/>
            <a:ext cx="4655158" cy="2895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5998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BBBEF7D-7191-41F5-B861-31CBB569E2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Сдвигающий регистр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xmlns="" id="{B50B7E48-EE94-4158-952B-D208D095678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19312" y="3837242"/>
            <a:ext cx="7953375" cy="2476500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4647AA47-4340-4079-B1AE-D35E3FB6D7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19500" y="1590675"/>
            <a:ext cx="4953000" cy="1838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680058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384</TotalTime>
  <Words>73</Words>
  <Application>Microsoft Office PowerPoint</Application>
  <PresentationFormat>Широкоэкранный</PresentationFormat>
  <Paragraphs>30</Paragraphs>
  <Slides>28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32" baseType="lpstr">
      <vt:lpstr>Arial</vt:lpstr>
      <vt:lpstr>Calibri</vt:lpstr>
      <vt:lpstr>Calibri Light</vt:lpstr>
      <vt:lpstr>Тема Office</vt:lpstr>
      <vt:lpstr>Схемотехника (углубленный курс)</vt:lpstr>
      <vt:lpstr>Сумматор</vt:lpstr>
      <vt:lpstr>Вычитание</vt:lpstr>
      <vt:lpstr>Компаратор</vt:lpstr>
      <vt:lpstr>Компаратор величины</vt:lpstr>
      <vt:lpstr>АЛУ</vt:lpstr>
      <vt:lpstr>Логический сдвиг</vt:lpstr>
      <vt:lpstr> N-битный счетчик </vt:lpstr>
      <vt:lpstr>Сдвигающий регистр</vt:lpstr>
      <vt:lpstr>Блокирующие и неблокирующие присваивания </vt:lpstr>
      <vt:lpstr>Счетчик</vt:lpstr>
      <vt:lpstr>Входные и выходные сигналы</vt:lpstr>
      <vt:lpstr>Регистр</vt:lpstr>
      <vt:lpstr>Выходная комбинационная логика</vt:lpstr>
      <vt:lpstr>Последовательная логика</vt:lpstr>
      <vt:lpstr>Сигнал сброса</vt:lpstr>
      <vt:lpstr>Счет до нуля</vt:lpstr>
      <vt:lpstr>Установка</vt:lpstr>
      <vt:lpstr>RTL Viewer</vt:lpstr>
      <vt:lpstr> Автомат Мура(a) и автомат Мили(b)</vt:lpstr>
      <vt:lpstr>КА: перечисление состояний и переключение состояний</vt:lpstr>
      <vt:lpstr>КА: комбинационная логика </vt:lpstr>
      <vt:lpstr>RTL Viewer</vt:lpstr>
      <vt:lpstr>State Machine Viewer</vt:lpstr>
      <vt:lpstr>Матрицы памяти</vt:lpstr>
      <vt:lpstr>ПЗУ</vt:lpstr>
      <vt:lpstr>ОЗУ</vt:lpstr>
      <vt:lpstr>Файл регистров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Схемотехника (углубленный курс)</dc:title>
  <dc:creator>Максимов Иван Николаевич</dc:creator>
  <cp:lastModifiedBy>shura</cp:lastModifiedBy>
  <cp:revision>34</cp:revision>
  <dcterms:created xsi:type="dcterms:W3CDTF">2019-09-16T08:48:07Z</dcterms:created>
  <dcterms:modified xsi:type="dcterms:W3CDTF">2019-10-01T04:32:03Z</dcterms:modified>
</cp:coreProperties>
</file>