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298" r:id="rId11"/>
    <p:sldId id="310" r:id="rId12"/>
    <p:sldId id="309" r:id="rId13"/>
    <p:sldId id="308" r:id="rId14"/>
    <p:sldId id="307" r:id="rId15"/>
    <p:sldId id="306" r:id="rId16"/>
    <p:sldId id="303" r:id="rId17"/>
    <p:sldId id="305" r:id="rId18"/>
    <p:sldId id="304" r:id="rId19"/>
    <p:sldId id="311" r:id="rId20"/>
    <p:sldId id="296" r:id="rId21"/>
    <p:sldId id="299" r:id="rId22"/>
    <p:sldId id="300" r:id="rId23"/>
    <p:sldId id="301" r:id="rId24"/>
    <p:sldId id="302" r:id="rId25"/>
    <p:sldId id="323" r:id="rId26"/>
    <p:sldId id="321" r:id="rId27"/>
    <p:sldId id="320" r:id="rId28"/>
    <p:sldId id="322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F0974E9-5A06-4754-AAFF-E9305A2C3ED4}">
          <p14:sldIdLst/>
        </p14:section>
        <p14:section name="Раздел без заголовка" id="{AC60B2FF-0202-4CE0-A71A-143A9207F82D}">
          <p14:sldIdLst/>
        </p14:section>
        <p14:section name="Лекция 3" id="{EE29F628-E022-45D7-A147-4DE4DD41F7FA}">
          <p14:sldIdLst>
            <p14:sldId id="297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8"/>
            <p14:sldId id="310"/>
            <p14:sldId id="309"/>
            <p14:sldId id="308"/>
            <p14:sldId id="307"/>
            <p14:sldId id="306"/>
            <p14:sldId id="303"/>
            <p14:sldId id="305"/>
            <p14:sldId id="304"/>
            <p14:sldId id="311"/>
            <p14:sldId id="296"/>
            <p14:sldId id="299"/>
            <p14:sldId id="300"/>
            <p14:sldId id="301"/>
            <p14:sldId id="302"/>
            <p14:sldId id="323"/>
            <p14:sldId id="321"/>
            <p14:sldId id="320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C4506E-EAF0-45A1-B26A-61E33316D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391733-6A18-43BC-8E4B-080CB98EC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CEDB96-16F2-4909-BFAB-B6A0B6D4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135986-7AC4-4268-849C-636938EE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3DA1C6-4C64-428B-B719-59841956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1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B1E1A9-7E85-4370-897C-7CFF9E10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81E693A-3642-443F-9D42-0A48E4384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B889C3-85F7-45DF-93CD-27E217C1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E06A28-046F-40C1-A927-D81758C2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71E49DE-AA67-422A-805D-542B2050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1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9307AE5-9F05-44C7-88B7-127BC8FEE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87487FE-280E-4A59-A99C-174985888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6DB83B-2C80-441A-AF36-ACDF111F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C90AD4-5E1E-4931-8A91-72B2A018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C9DCA1-6EA0-465E-9AB6-861CCD0B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7925A8-BF58-472C-A690-9291AA1A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039F51-21C5-4ED4-89D9-02F9DE74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C869CB-07C2-4A21-A931-ED2215BD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A0EC55-7819-4832-9B34-29568840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8D8397-1586-4480-BEF4-DAD9AB05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60FC87-0926-4858-965C-4F8713E3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58C837-EDD1-4447-BBC4-1A39E60E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3D86C0-C24D-4874-8EEC-CF0B950B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9E0386-9B20-41A9-B977-4B6E0E8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024596-34ED-416B-A294-C8C5618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DEA20-0310-443B-BE57-22C321BA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8A3C1A-F76D-4C6E-98EB-2E5924709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38A690E-6206-4EA2-AB33-1C0FD58DB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FFBFA4B-1B60-47AA-918B-44D9A5B7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E26003-EC38-4AA3-A8D2-A4A45CEC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60834C-01F1-47C2-AB15-075B3270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3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F9563-A2C0-49A0-B58F-F1B3B718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43EAFF-636F-4E87-B74A-0B89902D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BE889C-BAFE-43AB-8B13-9D962855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78EB99C-263F-4784-A7E5-60B9C148D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FA78BDE-2E5C-49CE-970A-B25F73D5A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5D29C80-946A-4E55-9DA7-7A2F9C08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B33C462-F6C9-49E9-9D64-9DDAA6D7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F3539E5-D29E-4583-AEE3-DACBB291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D9167-07C4-4408-8D1F-F2399EF7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8C07D8-D686-4C68-A92B-801CAFB5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22E23D-08B2-4C02-B522-10A7F346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BDADB7-14F7-4604-8A86-F3BC8C70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8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ABDB50A-01CF-4735-AFBC-EBC46AC0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6EFEE5B-C664-49FB-B9A3-10A96EB9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8E90E31-D1D1-48B6-8E01-C7B4A21C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5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E93941-3648-4E5A-AC66-79F56AF6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D479D3-CDB5-4C31-98D4-F4653E10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2320BBA-8EC4-45F1-ACBB-96EA34BB0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0DBF63B-20BF-41CD-8CBA-D9B2EB80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2CB10C-1D2F-410E-B3EB-C64B8163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18526F-69D3-44B1-B11A-EB5E488B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5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21CEFF-8A88-4D3D-84F5-FA79C766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5A5DDCD-307C-4872-8A23-BC6E67AD0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7DEEF57-74E2-4075-B08A-85E8A303C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A9692D-6F18-4844-BBBC-DF8385DC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3171AF-9155-4127-8332-6D43533EE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40AF6C-DD91-4DC0-B38D-2077256B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50AF67-FF78-405F-BA82-7EBEBDC6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2DE63C-B3A5-4068-9ADF-6904E69F1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3D5934-15CE-4C94-94C7-1BF6184EF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1C86-4970-4373-B602-2619DE27757E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AA3705-3F95-497C-9DA1-A1E2D4771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9AA0F5-F757-4B96-889C-94B34F9F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C1E3-9BF9-4716-AD55-4B1780602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5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7015BD-1100-4681-9C03-E3D4F3675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Схемотехника</a:t>
            </a:r>
            <a:br>
              <a:rPr lang="ru-RU" dirty="0"/>
            </a:br>
            <a:r>
              <a:rPr lang="ru-RU" sz="4000" dirty="0"/>
              <a:t>(углубленный курс)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0506F06-E7B2-492E-AC35-A4A9FEAD1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Лекция №3</a:t>
            </a:r>
          </a:p>
        </p:txBody>
      </p:sp>
    </p:spTree>
    <p:extLst>
      <p:ext uri="{BB962C8B-B14F-4D97-AF65-F5344CB8AC3E}">
        <p14:creationId xmlns:p14="http://schemas.microsoft.com/office/powerpoint/2010/main" val="27585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3E610-8939-412B-8A03-08988429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1" y="365125"/>
            <a:ext cx="11611993" cy="1325563"/>
          </a:xfrm>
        </p:spPr>
        <p:txBody>
          <a:bodyPr/>
          <a:lstStyle/>
          <a:p>
            <a:r>
              <a:rPr lang="ru-RU" dirty="0"/>
              <a:t>Блокирующие и неблокирующие присваивания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3F317E3-CE32-4CAA-891A-37F263305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283" y="2083962"/>
            <a:ext cx="8962834" cy="6152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ADB2337-6D83-48BB-AC59-CBD6187C4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283" y="3254764"/>
            <a:ext cx="8957567" cy="63982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4093D13-3700-412F-AD43-87BA965FA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550" y="4362859"/>
            <a:ext cx="8952300" cy="91545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68EC1AF-F6BC-4EFB-9399-DB5586250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1550" y="5684737"/>
            <a:ext cx="8957567" cy="60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6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41E9FB-B5BB-49D2-AD99-0E83104F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Счетчик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66E533D-6D60-460A-A447-72E499D8C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59313" cy="480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DA0FBB-1216-4D3A-843A-83EC4113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Входные и выходные сигналы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D936C381-8D46-4985-A5CC-263564A67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86777"/>
            <a:ext cx="6759315" cy="480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9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7CE7F4-CAFC-4D3A-9950-12A5A31D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7CA99B6-740C-425F-A8AC-D45BF094AF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89201"/>
            <a:ext cx="6755907" cy="48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9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EEA9B2-046B-429E-A535-383716D8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Выходная комбинационная логика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3EA3F058-21C1-40DA-AACF-B8FE5C744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5513"/>
            <a:ext cx="6747029" cy="47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64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336A5A-8AEC-499E-927B-D323605B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Последовательная логика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BC0CCFD-44FE-47AD-BE13-95C3725FB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50437" cy="47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79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38447-A6FF-42A0-B0CB-31377D1C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Сигнал сброса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DC9D3677-71B0-48B7-BF65-AED146834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47029" cy="47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67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494013-C7AA-4CA2-B865-9787A5A7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Счет до нуля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8D342232-135F-4D35-AF63-373A0D0D4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55907" cy="48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31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D800D0-2B06-4A25-AA83-A68B2943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Установка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72E0C1FB-4407-48AA-9DFA-8CA8C5327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53815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9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E1A27B-3192-41C5-ACCF-7E67D7E6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RTL Viewer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946A9D8-DC9E-4479-800B-2DC2C0B67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620" y="1979721"/>
            <a:ext cx="9938759" cy="425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0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AEC2D7-D27E-4D1D-8629-A54FC3644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Сумматор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FC318D3-07C8-42EB-8EB6-0D98B212C7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802" y="2114550"/>
            <a:ext cx="2105025" cy="13144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6BB9720-DF48-42F3-B011-382D28455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802" y="3651867"/>
            <a:ext cx="2381250" cy="23241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2C427A-126A-4C39-9D1C-CA2027630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050" y="3145746"/>
            <a:ext cx="7524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7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E04EC7-8FB2-4262-A7FD-C48699DD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u-RU" dirty="0"/>
              <a:t>Автомат Мура(</a:t>
            </a:r>
            <a:r>
              <a:rPr lang="en-US" dirty="0"/>
              <a:t>a)</a:t>
            </a:r>
            <a:r>
              <a:rPr lang="ru-RU" dirty="0"/>
              <a:t> и автомат Мили</a:t>
            </a:r>
            <a:r>
              <a:rPr lang="en-US" dirty="0"/>
              <a:t>(b)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E9DDD456-4F47-4CF2-AB20-D6FE38CE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7678" y="1470734"/>
            <a:ext cx="8565012" cy="50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12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41F978-399C-46BB-A6C7-854AC660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КА: перечисление состояний и переключение состояний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4EC957C-8CAA-406E-AA50-FCECFA9A1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796" y="4374187"/>
            <a:ext cx="5588678" cy="98537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C3B5EA7-3B45-4938-BA7A-B03B49558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96" y="2745897"/>
            <a:ext cx="10188408" cy="6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61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04CF46-C474-466C-B702-D5F521D3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КА: комбинационная логика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73FA0A8E-9289-4E1B-A6CB-6FE51B02D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440984" cy="36576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707C490-E346-428D-99CD-3212778AD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5743853"/>
            <a:ext cx="7395815" cy="3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92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60D6E-30DB-4174-9DE5-0A88A65F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RTL Viewer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3BD1EA75-0C4C-4BB1-A34C-88A246BD0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017" y="2272683"/>
            <a:ext cx="9401033" cy="34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6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33D845-69BC-437B-8528-BF0B2F27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 Viewer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3659953-22D7-4B03-B297-99FE070AAF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302" y="1467174"/>
            <a:ext cx="6640496" cy="490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03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9E41EB-15FF-47ED-B387-B9FD35AA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Матрицы памяти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2CE8049-7FDA-4715-8B4E-BCC8C1CC2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288" y="2920206"/>
            <a:ext cx="3212654" cy="240684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F945090-5D57-4F73-B0BF-DDAC2CAF8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176" y="2671424"/>
            <a:ext cx="2974066" cy="23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73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E28588-C385-4D07-8AE4-00F5FBE2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ПЗУ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E48BC1E-47B6-46EC-89CE-83C7045AD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74672"/>
            <a:ext cx="6113974" cy="419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1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08A380-BC6D-4A37-AFE1-920DEBE7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ОЗУ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xmlns="" id="{FEDFD11D-E860-4754-A7C4-74244E3E4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8"/>
            <a:ext cx="5491579" cy="437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01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A50C54-F409-436D-85FE-5A820311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Файл регистров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28900173-133F-4BD6-A266-B7067C5D2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05210"/>
            <a:ext cx="5486806" cy="42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4483AC-F815-4A76-B8A5-9B0B233A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Вычитание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72F37D12-1217-4013-AB39-6A511D0CD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2095" y="2275239"/>
            <a:ext cx="2348468" cy="345898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4CC5F4A-173B-48E3-9032-53FA441AD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828" y="3429000"/>
            <a:ext cx="2976666" cy="60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9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03FE10-60DC-4802-9D6E-9236CC94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Компаратор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2FA4DFF-F599-4D58-A952-05EA8B366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3402" y="1962413"/>
            <a:ext cx="6711518" cy="389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7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7640B-1A97-49AC-8E0B-6B623C86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Компаратор величины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339B6AEE-0AC8-4AB1-828F-B5984FB5D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2190" y="1832706"/>
            <a:ext cx="2059620" cy="365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8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22AD92-6D9D-4C75-8489-8756DD2D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АЛУ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8230DFE4-83A8-4E9C-A87F-8070ABC31B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82070"/>
            <a:ext cx="2220930" cy="23299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4932A6C-4095-4C4C-8C8B-4A4015547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309" y="1014412"/>
            <a:ext cx="3581400" cy="48291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38F3FB6-E633-4C98-8A37-EA859CBC0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3438" y="1954478"/>
            <a:ext cx="628650" cy="30575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7B15069-B343-49AD-B2BC-A16DE5F28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2088" y="1954477"/>
            <a:ext cx="11334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2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CA8E2-84B6-47F6-AB85-8179A467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Логический сдвиг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B3D5DC5-E19C-49B3-AC4C-EC99388AF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086" y="2885204"/>
            <a:ext cx="3593960" cy="19708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2922200-C4FB-45F0-A0D3-9EE65AE47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782" y="595204"/>
            <a:ext cx="2815193" cy="566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1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0BA227-E100-48AB-92F6-86057727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N-</a:t>
            </a:r>
            <a:r>
              <a:rPr lang="ru-RU" dirty="0"/>
              <a:t>битный счетчик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8357AD2-67FA-4909-B2A4-33CD9A4CF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8421" y="2394929"/>
            <a:ext cx="4655158" cy="28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BBEF7D-7191-41F5-B861-31CBB569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Сдвигающий регистр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50B7E48-EE94-4158-952B-D208D09567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312" y="3837242"/>
            <a:ext cx="7953375" cy="24765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647AA47-4340-4079-B1AE-D35E3FB6D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1590675"/>
            <a:ext cx="49530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00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73</Words>
  <Application>Microsoft Office PowerPoint</Application>
  <PresentationFormat>Широкоэкранный</PresentationFormat>
  <Paragraphs>30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Тема Office</vt:lpstr>
      <vt:lpstr>Схемотехника (углубленный курс)</vt:lpstr>
      <vt:lpstr>Сумматор</vt:lpstr>
      <vt:lpstr>Вычитание</vt:lpstr>
      <vt:lpstr>Компаратор</vt:lpstr>
      <vt:lpstr>Компаратор величины</vt:lpstr>
      <vt:lpstr>АЛУ</vt:lpstr>
      <vt:lpstr>Логический сдвиг</vt:lpstr>
      <vt:lpstr> N-битный счетчик </vt:lpstr>
      <vt:lpstr>Сдвигающий регистр</vt:lpstr>
      <vt:lpstr>Блокирующие и неблокирующие присваивания </vt:lpstr>
      <vt:lpstr>Счетчик</vt:lpstr>
      <vt:lpstr>Входные и выходные сигналы</vt:lpstr>
      <vt:lpstr>Регистр</vt:lpstr>
      <vt:lpstr>Выходная комбинационная логика</vt:lpstr>
      <vt:lpstr>Последовательная логика</vt:lpstr>
      <vt:lpstr>Сигнал сброса</vt:lpstr>
      <vt:lpstr>Счет до нуля</vt:lpstr>
      <vt:lpstr>Установка</vt:lpstr>
      <vt:lpstr>RTL Viewer</vt:lpstr>
      <vt:lpstr> Автомат Мура(a) и автомат Мили(b)</vt:lpstr>
      <vt:lpstr>КА: перечисление состояний и переключение состояний</vt:lpstr>
      <vt:lpstr>КА: комбинационная логика </vt:lpstr>
      <vt:lpstr>RTL Viewer</vt:lpstr>
      <vt:lpstr>State Machine Viewer</vt:lpstr>
      <vt:lpstr>Матрицы памяти</vt:lpstr>
      <vt:lpstr>ПЗУ</vt:lpstr>
      <vt:lpstr>ОЗУ</vt:lpstr>
      <vt:lpstr>Файл регистров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Схемотехника (углубленный курс)</dc:title>
  <dc:creator>Максимов Иван Николаевич</dc:creator>
  <cp:lastModifiedBy>shura</cp:lastModifiedBy>
  <cp:revision>34</cp:revision>
  <dcterms:created xsi:type="dcterms:W3CDTF">2019-09-16T08:48:07Z</dcterms:created>
  <dcterms:modified xsi:type="dcterms:W3CDTF">2019-10-01T04:32:03Z</dcterms:modified>
</cp:coreProperties>
</file>